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69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890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247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923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189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91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946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811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716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22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412BD-EDF2-44FE-A59B-AE5BEE9911A5}" type="datetimeFigureOut">
              <a:rPr lang="en-US" smtClean="0"/>
              <a:t>03/06/2016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1B89A-E0B4-474E-832C-8EEF4403D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215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859735" y="-530202"/>
            <a:ext cx="4962098" cy="66530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53940" y="5708468"/>
            <a:ext cx="4738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cụ đo sức nén động cơ Diesel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30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03852" y="-666205"/>
            <a:ext cx="5114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8349" y="5577841"/>
            <a:ext cx="1285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Kềm kẹp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64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157" y="496388"/>
            <a:ext cx="6790044" cy="50713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17016" y="5982789"/>
            <a:ext cx="2778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cần siết lực 2500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627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60" y="201056"/>
            <a:ext cx="3842036" cy="51285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97235" y="5852161"/>
            <a:ext cx="16898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vít đóng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163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257" y="290472"/>
            <a:ext cx="3264682" cy="48693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95227" y="5969726"/>
            <a:ext cx="3410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Cảo puly 2 chấu (Korea)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19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87" y="235131"/>
            <a:ext cx="7077427" cy="52859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12597" y="6008914"/>
            <a:ext cx="5230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 hồ đo VOM ( số ) Sanwa CD 800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432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03852" y="-509450"/>
            <a:ext cx="5114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87157" y="5747657"/>
            <a:ext cx="5548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cụ đo áp suất dầu bôi trơn động cơ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53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592" y="539096"/>
            <a:ext cx="6993345" cy="4751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32550" y="5878285"/>
            <a:ext cx="3153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cụ tháo Segment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655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390" y="462456"/>
            <a:ext cx="8716591" cy="36523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69062" y="5290457"/>
            <a:ext cx="41232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Ống nghe chuẩn đoán động cơ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618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29978" y="-574765"/>
            <a:ext cx="5114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4929595" y="5917472"/>
            <a:ext cx="2515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Súng bơm mỡ oto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950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88" y="248194"/>
            <a:ext cx="7012113" cy="523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11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94847" y="-391885"/>
            <a:ext cx="5114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41817" y="5917474"/>
            <a:ext cx="2775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cờ lê vòng miệng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39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077" y="195942"/>
            <a:ext cx="7520708" cy="561702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727896" y="6087291"/>
            <a:ext cx="3238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Súng đo tốc độ động cơ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443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51695" y="-601435"/>
            <a:ext cx="5424760" cy="72734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44881" y="6087291"/>
            <a:ext cx="3238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Súng đo tốc độ động cơ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054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34035" y="-457200"/>
            <a:ext cx="5114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36713" y="5799908"/>
            <a:ext cx="4509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cụ đo áp suất nước làm mát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9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580" y="209005"/>
            <a:ext cx="7312558" cy="5461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8740" y="6074228"/>
            <a:ext cx="3586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hơi tự động 15m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3431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396" y="235131"/>
            <a:ext cx="7129679" cy="53249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87511" y="5721532"/>
            <a:ext cx="4445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cụ đo góc quay bulong siết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5148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26"/>
          <a:stretch/>
        </p:blipFill>
        <p:spPr>
          <a:xfrm rot="10800000">
            <a:off x="859564" y="1514202"/>
            <a:ext cx="9252134" cy="26267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31019" y="4715691"/>
            <a:ext cx="1167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tuýp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255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29533" y="-509452"/>
            <a:ext cx="5114925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99709" y="5904411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Rơle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924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983" y="326572"/>
            <a:ext cx="7250981" cy="54080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745938" y="6178732"/>
            <a:ext cx="2637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Tua vít dẹp + paker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69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706" y="169818"/>
            <a:ext cx="7547690" cy="56371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93840" y="5982789"/>
            <a:ext cx="3363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 kiểm tra bình acquy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8924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7" t="-770" r="53290" b="6419"/>
          <a:stretch/>
        </p:blipFill>
        <p:spPr>
          <a:xfrm>
            <a:off x="3634116" y="209006"/>
            <a:ext cx="3916216" cy="58472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716022" y="6191794"/>
            <a:ext cx="2460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Súng tháo bulong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484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77727" y="-404948"/>
            <a:ext cx="5114925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587346" y="5852160"/>
            <a:ext cx="1518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 hít ốc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916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116</Words>
  <Application>Microsoft Office PowerPoint</Application>
  <PresentationFormat>Widescreen</PresentationFormat>
  <Paragraphs>22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Truong Dy</dc:creator>
  <cp:lastModifiedBy>Truong Dy</cp:lastModifiedBy>
  <cp:revision>9</cp:revision>
  <dcterms:created xsi:type="dcterms:W3CDTF">2016-06-02T23:37:48Z</dcterms:created>
  <dcterms:modified xsi:type="dcterms:W3CDTF">2016-06-03T11:22:08Z</dcterms:modified>
</cp:coreProperties>
</file>